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594" y="60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53251283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3.gif"/><Relationship Id="rId1" Type="http://schemas.microsoft.com/office/2007/relationships/media" Target="../media/media3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Neighborhood Ride Service by Taxis G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73200" y="990600"/>
            <a:ext cx="10058400" cy="7772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giphy.gif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961782" y="2958015"/>
            <a:ext cx="6822345" cy="38375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8530750" y="1346983"/>
            <a:ext cx="379591" cy="25145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00B0F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WARD #4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B0F0"/>
              </a:solidFill>
              <a:effectLst/>
              <a:uFillTx/>
              <a:latin typeface="Century Gothic" panose="020B0502020202020204" pitchFamily="34" charset="0"/>
              <a:cs typeface="Aharoni" panose="02010803020104030203" pitchFamily="2" charset="-79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Neighborhood Ride Service by Taxis NAYLOR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73200" y="990600"/>
            <a:ext cx="10058400" cy="7772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giphy (2).gif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832869" y="2937228"/>
            <a:ext cx="6896254" cy="38791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8530750" y="1346983"/>
            <a:ext cx="379591" cy="25145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00B0F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WARD #8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B0F0"/>
              </a:solidFill>
              <a:effectLst/>
              <a:uFillTx/>
              <a:latin typeface="Century Gothic" panose="020B0502020202020204" pitchFamily="34" charset="0"/>
              <a:cs typeface="Aharoni" panose="02010803020104030203" pitchFamily="2" charset="-79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Neighborhood Ride Service by Taxis MINN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73200" y="990600"/>
            <a:ext cx="10058400" cy="7772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giphy (1).gif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99207" y="2869799"/>
            <a:ext cx="7136002" cy="40140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6200000">
            <a:off x="8530750" y="1346983"/>
            <a:ext cx="379591" cy="25145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00B0F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WARD #7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B0F0"/>
              </a:solidFill>
              <a:effectLst/>
              <a:uFillTx/>
              <a:latin typeface="Century Gothic" panose="020B0502020202020204" pitchFamily="34" charset="0"/>
              <a:cs typeface="Aharoni" panose="02010803020104030203" pitchFamily="2" charset="-79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Custom</PresentationFormat>
  <Paragraphs>3</Paragraphs>
  <Slides>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White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Brian (DFHV)</dc:creator>
  <cp:lastModifiedBy>ServUS</cp:lastModifiedBy>
  <cp:revision>1</cp:revision>
  <dcterms:modified xsi:type="dcterms:W3CDTF">2016-08-12T20:29:41Z</dcterms:modified>
</cp:coreProperties>
</file>